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9156A-1DE4-420E-9A8C-013D8CECDC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7A9AA1-67B4-412B-83AC-889DA08BF7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88E08-06A3-4A08-A5BD-9398E6F38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F5F4-15E6-49BD-899C-58966FB9E455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DE5B5-6258-4077-B80C-8D6522197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CE0510-1C49-4B43-B164-EEC3F5FDD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E6B4-77C7-4FB1-A371-FA182C94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61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FED0B-DA20-47C3-9448-78F6795F7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BF3D8F-C981-4FFB-A3E5-26F827DD6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A7E41-8F55-4BEA-92B9-47C4389B4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F5F4-15E6-49BD-899C-58966FB9E455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12DEB-0F06-43BA-ABF6-02207C91C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AE826-F0E1-4A5B-8ECF-E4D023CE7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E6B4-77C7-4FB1-A371-FA182C94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29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8AE211-AF3B-4F37-A773-C682A8C8FB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6803A2-2FFD-403E-8C12-23D7AEF5B6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F0F3B-820F-4152-B9C0-886750E80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F5F4-15E6-49BD-899C-58966FB9E455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0A82B-BFC5-4847-9D69-737C81AC5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7C649-2974-4FB2-94D4-E98B51AA1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E6B4-77C7-4FB1-A371-FA182C94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14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17034-4308-4887-BD10-65B5C0420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6353B-DBBC-4CE6-B6C5-D1CD98BED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1E14E-900E-4126-AAEF-5A6DC0AE1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F5F4-15E6-49BD-899C-58966FB9E455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15418-D614-497F-9721-F983A4B59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C2E8D-5670-4406-BA2C-28781AD01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E6B4-77C7-4FB1-A371-FA182C94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57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72216-9E3D-4FD2-975F-D45D50236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402768-ED50-4D34-95DC-55D7DD63A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564D87-334D-47AA-BCB0-279FEBB26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F5F4-15E6-49BD-899C-58966FB9E455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9C9BC0-B49F-4C7C-A748-A9C59F1A1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D8D041-FD75-4B6C-B744-007E4A914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E6B4-77C7-4FB1-A371-FA182C94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256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BA767-389A-431B-A818-9F0B8017A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3758B-3130-474A-ADEF-C358C13578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46374D-DAFB-4B7B-A9DB-0EC69CC15A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6CB67B-04EB-4658-8515-C23A36B9B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F5F4-15E6-49BD-899C-58966FB9E455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3B262D-765A-4DDA-B489-F5EF16A2E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1C74BF-6630-4A00-AD29-85904402E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E6B4-77C7-4FB1-A371-FA182C94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920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53613-63F7-4CDB-9AAA-82C70385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243C75-3E00-4402-B01A-7F3EB7247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B65A96-1AA8-4572-8D96-CCB83E7B4C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F4AFBE-6B18-49B1-A5B2-563E703117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698E74-94B1-446E-A917-DB43CA214F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28401A-EABC-4C7E-978C-9D4EE56D0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F5F4-15E6-49BD-899C-58966FB9E455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5D01AF-A79F-4052-8C92-A5DFFDBB8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5C0145-23F7-49B6-9063-055976901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E6B4-77C7-4FB1-A371-FA182C94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123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EB43F-627B-476A-BA20-EBFB4BEBA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1781B3-2CC4-469A-ADB5-8A1B0168C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F5F4-15E6-49BD-899C-58966FB9E455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19C1AC-FDA4-41B7-9294-23E4D966C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A9BD16-3E34-4AC5-AEA9-058FB537E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E6B4-77C7-4FB1-A371-FA182C94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563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6C8F48-2D46-4F77-9914-5AA2887FA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F5F4-15E6-49BD-899C-58966FB9E455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5B5E7A-509C-42FE-B175-809DC2CBA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8F1F0B-5E04-4689-AE26-C1CFF70D7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E6B4-77C7-4FB1-A371-FA182C94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462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7EDF7-8B13-496D-B5E6-6CDA67FAA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82ECD-CF64-4473-98C3-D17AA1E94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FA306D-A66C-4592-AD41-ACA92F0EA0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8DE337-3100-4EC2-AD03-4CA59731C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F5F4-15E6-49BD-899C-58966FB9E455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2885E7-415A-403D-99DC-04F0E565E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FC6E0F-3A7D-4B62-8711-4640543B5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E6B4-77C7-4FB1-A371-FA182C94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566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9E7A3-E1E9-4CE3-8DEE-EE40D0492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B77596-4943-4927-8263-85749C39F4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A2F98B-AF24-4866-9387-388B3FCF89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213C1E-2B13-49E8-B79F-7F1B47134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F5F4-15E6-49BD-899C-58966FB9E455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B95189-913E-484D-9CB2-D7B923BE3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EB3166-FF79-47DD-BC37-F069A58B8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E6B4-77C7-4FB1-A371-FA182C94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91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432EF9-C4AF-428D-A9BD-46D0CEE56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EAD34F-6338-44B8-B4F3-345D0F93CC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7D80F-208F-4D05-8848-DBCCF9675A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0F5F4-15E6-49BD-899C-58966FB9E455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3E52D-84D1-49B4-98E5-AF549F3605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3481F6-9CC8-452A-AD40-709B75D487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5E6B4-77C7-4FB1-A371-FA182C94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038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cid:f2ab2e83-8ff0-40f8-90fc-3983652c6c15@namprd06.prod.outlook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cid:d1f2a5e1-f644-480a-aafb-903d7e144178@namprd06.prod.outlook.co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cid:1d68c092-104e-479a-b0dc-1670e2d03450@namprd06.prod.outlook.co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cid:61b47a87-2641-4f5c-9d84-de561b0cb521@namprd06.prod.outlook.co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cid:d756bbd3-4049-4976-8b3b-aa72c6adef99@namprd06.prod.outlook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D087-0DE8-4CD0-9E49-5715F3F1A7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br>
              <a:rPr lang="en-US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INJURY PREVENTION Week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D223F-A9A1-45F8-ABD7-30EBC96153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November 13-17, 2023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CA8091-A3BA-4553-8728-F8CC1B86D8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7264" y="5406501"/>
            <a:ext cx="2539353" cy="968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844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B1F7A-681C-470D-B1B0-17FD814DF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Firearm Safety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D3CAC13-4508-4162-9945-407A83BA8C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36946" y="5505251"/>
            <a:ext cx="2590911" cy="987624"/>
          </a:xfrm>
          <a:prstGeom prst="rect">
            <a:avLst/>
          </a:prstGeom>
        </p:spPr>
      </p:pic>
      <p:pic>
        <p:nvPicPr>
          <p:cNvPr id="5" name="Picture 4" descr="cid:f2ab2e83-8ff0-40f8-90fc-3983652c6c15@namprd06.prod.outlook.com">
            <a:extLst>
              <a:ext uri="{FF2B5EF4-FFF2-40B4-BE49-F238E27FC236}">
                <a16:creationId xmlns:a16="http://schemas.microsoft.com/office/drawing/2014/main" id="{0C0DCF8A-F285-4851-B08A-338E88999954}"/>
              </a:ext>
            </a:extLst>
          </p:cNvPr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356933" y="2011217"/>
            <a:ext cx="5175850" cy="415541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98529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B1F7A-681C-470D-B1B0-17FD814DF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Child Passenger Safety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D3CAC13-4508-4162-9945-407A83BA8C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36946" y="5505251"/>
            <a:ext cx="2590911" cy="987624"/>
          </a:xfrm>
          <a:prstGeom prst="rect">
            <a:avLst/>
          </a:prstGeom>
        </p:spPr>
      </p:pic>
      <p:pic>
        <p:nvPicPr>
          <p:cNvPr id="6" name="Picture 5" descr="cid:d1f2a5e1-f644-480a-aafb-903d7e144178@namprd06.prod.outlook.com">
            <a:extLst>
              <a:ext uri="{FF2B5EF4-FFF2-40B4-BE49-F238E27FC236}">
                <a16:creationId xmlns:a16="http://schemas.microsoft.com/office/drawing/2014/main" id="{63AE78BD-A41A-4B5A-BC54-7416A6250812}"/>
              </a:ext>
            </a:extLst>
          </p:cNvPr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705989" y="2296640"/>
            <a:ext cx="4903059" cy="369115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89926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B1F7A-681C-470D-B1B0-17FD814DF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Magnets, Coins, and Batteries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D3CAC13-4508-4162-9945-407A83BA8C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36946" y="5505251"/>
            <a:ext cx="2590911" cy="987624"/>
          </a:xfrm>
          <a:prstGeom prst="rect">
            <a:avLst/>
          </a:prstGeom>
        </p:spPr>
      </p:pic>
      <p:pic>
        <p:nvPicPr>
          <p:cNvPr id="5" name="Picture 4" descr="cid:1d68c092-104e-479a-b0dc-1670e2d03450@namprd06.prod.outlook.com">
            <a:extLst>
              <a:ext uri="{FF2B5EF4-FFF2-40B4-BE49-F238E27FC236}">
                <a16:creationId xmlns:a16="http://schemas.microsoft.com/office/drawing/2014/main" id="{AA74A623-6FFF-49EE-9809-8A7C39F51E23}"/>
              </a:ext>
            </a:extLst>
          </p:cNvPr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149979" y="2134910"/>
            <a:ext cx="5226341" cy="385911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47806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B1F7A-681C-470D-B1B0-17FD814DF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Dog Bite Prevention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D3CAC13-4508-4162-9945-407A83BA8C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36946" y="5505251"/>
            <a:ext cx="2590911" cy="987624"/>
          </a:xfrm>
          <a:prstGeom prst="rect">
            <a:avLst/>
          </a:prstGeom>
        </p:spPr>
      </p:pic>
      <p:pic>
        <p:nvPicPr>
          <p:cNvPr id="5" name="Picture 4" descr="cid:61b47a87-2641-4f5c-9d84-de561b0cb521@namprd06.prod.outlook.com">
            <a:extLst>
              <a:ext uri="{FF2B5EF4-FFF2-40B4-BE49-F238E27FC236}">
                <a16:creationId xmlns:a16="http://schemas.microsoft.com/office/drawing/2014/main" id="{07BDC288-13AF-4E8E-A7C8-880EF5597361}"/>
              </a:ext>
            </a:extLst>
          </p:cNvPr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138" y="1862880"/>
            <a:ext cx="5943600" cy="44577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944652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B1F7A-681C-470D-B1B0-17FD814DF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Burn Prevention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D3CAC13-4508-4162-9945-407A83BA8C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36946" y="5505251"/>
            <a:ext cx="2590911" cy="987624"/>
          </a:xfrm>
          <a:prstGeom prst="rect">
            <a:avLst/>
          </a:prstGeom>
        </p:spPr>
      </p:pic>
      <p:pic>
        <p:nvPicPr>
          <p:cNvPr id="5" name="Picture 4" descr="cid:d756bbd3-4049-4976-8b3b-aa72c6adef99@namprd06.prod.outlook.com">
            <a:extLst>
              <a:ext uri="{FF2B5EF4-FFF2-40B4-BE49-F238E27FC236}">
                <a16:creationId xmlns:a16="http://schemas.microsoft.com/office/drawing/2014/main" id="{CD8A6F81-FB18-45CA-9D94-47732D5D1A3F}"/>
              </a:ext>
            </a:extLst>
          </p:cNvPr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292590" y="2025853"/>
            <a:ext cx="5201176" cy="405205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53287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Widescreen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National  INJURY PREVENTION Week</vt:lpstr>
      <vt:lpstr>Firearm Safety</vt:lpstr>
      <vt:lpstr>Child Passenger Safety</vt:lpstr>
      <vt:lpstr>Magnets, Coins, and Batteries</vt:lpstr>
      <vt:lpstr>Dog Bite Prevention</vt:lpstr>
      <vt:lpstr>Burn Prevention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 INJURY PREVENTION Week</dc:title>
  <dc:creator>Gamino, Laura (OUH)</dc:creator>
  <cp:lastModifiedBy>Gamino, Laura (OUH)</cp:lastModifiedBy>
  <cp:revision>1</cp:revision>
  <dcterms:created xsi:type="dcterms:W3CDTF">2023-11-20T20:45:06Z</dcterms:created>
  <dcterms:modified xsi:type="dcterms:W3CDTF">2023-11-20T20:45:46Z</dcterms:modified>
</cp:coreProperties>
</file>